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</p:sldMasterIdLst>
  <p:notesMasterIdLst>
    <p:notesMasterId r:id="rId4"/>
  </p:notesMasterIdLst>
  <p:sldIdLst>
    <p:sldId id="256" r:id="rId2"/>
    <p:sldId id="257" r:id="rId3"/>
  </p:sldIdLst>
  <p:sldSz cx="8026400" cy="11449050"/>
  <p:notesSz cx="8026400" cy="1144905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3300" y="-11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478213" cy="5730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546600" y="0"/>
            <a:ext cx="3478213" cy="5730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F3F1A1-B923-C949-B6A5-894BC9836624}" type="datetimeFigureOut">
              <a:rPr lang="de-DE" smtClean="0"/>
              <a:t>25.02.2021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508250" y="858838"/>
            <a:ext cx="3009900" cy="4292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803275" y="5438775"/>
            <a:ext cx="6419850" cy="51514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0874375"/>
            <a:ext cx="3478213" cy="5730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546600" y="10874375"/>
            <a:ext cx="3478213" cy="5730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6B4150-37CD-3A47-8E26-5D7C283360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8772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01980" y="3556627"/>
            <a:ext cx="6822440" cy="2454125"/>
          </a:xfrm>
        </p:spPr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203960" y="6487795"/>
            <a:ext cx="5618480" cy="292586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5536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2645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5819140" y="458494"/>
            <a:ext cx="1805940" cy="9768796"/>
          </a:xfrm>
        </p:spPr>
        <p:txBody>
          <a:bodyPr vert="eaVert"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01320" y="458494"/>
            <a:ext cx="5284047" cy="9768796"/>
          </a:xfrm>
        </p:spPr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5835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91641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4030" y="7357075"/>
            <a:ext cx="6822440" cy="227390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4030" y="4852597"/>
            <a:ext cx="6822440" cy="250447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0274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01320" y="2671446"/>
            <a:ext cx="3544993" cy="755584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080087" y="2671446"/>
            <a:ext cx="3544993" cy="755584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1698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01320" y="2562786"/>
            <a:ext cx="3546387" cy="10680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01320" y="3630833"/>
            <a:ext cx="3546387" cy="659645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077300" y="2562786"/>
            <a:ext cx="3547780" cy="10680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077300" y="3630833"/>
            <a:ext cx="3547780" cy="659645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6359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0525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1450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1321" y="455842"/>
            <a:ext cx="2640630" cy="193997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138099" y="455843"/>
            <a:ext cx="4486981" cy="977144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01321" y="2395821"/>
            <a:ext cx="2640630" cy="783146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9335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73231" y="8014335"/>
            <a:ext cx="4815840" cy="9461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573231" y="1022994"/>
            <a:ext cx="4815840" cy="686943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573231" y="8960473"/>
            <a:ext cx="4815840" cy="134367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1915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01320" y="458493"/>
            <a:ext cx="7223760" cy="19081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01320" y="2671446"/>
            <a:ext cx="7223760" cy="7555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01320" y="10611574"/>
            <a:ext cx="1872827" cy="6095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742354" y="10611574"/>
            <a:ext cx="2541693" cy="6095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5752253" y="10611574"/>
            <a:ext cx="1872827" cy="6095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4334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piralblock-13-Zoll_219x314_liniert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026400" cy="1144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838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Spiralblock-13-Zoll_219x314_liniert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026400" cy="1144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6207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Office-Design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Spiralblock-13 Zoll_219x314_Vorlage.indd</dc:title>
  <dc:creator>setup</dc:creator>
  <cp:lastModifiedBy>Aleksandar Bejic | druck.at</cp:lastModifiedBy>
  <cp:revision>2</cp:revision>
  <dcterms:created xsi:type="dcterms:W3CDTF">2015-01-16T09:16:07Z</dcterms:created>
  <dcterms:modified xsi:type="dcterms:W3CDTF">2021-02-25T12:38:56Z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2014-06-30T00:00:00Z</vt:filetime>
  </property>
  <property fmtid="{D5CDD505-2E9C-101B-9397-08002B2CF9AE}" pid="3" name="LastSaved">
    <vt:filetime>2015-01-16T00:00:00Z</vt:filetime>
  </property>
</Properties>
</file>